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50EE-77F9-AA2C-9915-B17138486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2A321-29B7-1017-EA70-69673F18A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6A308-4CF7-123A-0A53-954380E3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1826E-B658-BF71-23F5-BB5FCDCE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BD4FB-1CCA-672A-3D7B-B735B7E4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07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ACE9-9CFA-DA82-1C34-D8B419B7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16E73-6783-E594-21D7-782BFC982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7603E-5C56-9EE9-1751-F47F60E6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07BE-D24C-6FAE-001B-A8FACC71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19205-0729-9FB3-8EA4-F3953E29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76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C7ED52-7C41-7F43-5ACD-7A6A4559E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AF10E-AFEC-07BF-C932-CD922037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BF9EB-59B8-2917-C599-E95BA6F8B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26A60-6951-681C-88B2-A8138E5D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7E9BD-DBDA-C922-8A59-F8D8F8B0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50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7133-FA3C-E0E6-DF80-CC769E17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ACD1-7824-8413-8DD4-9A00F5C3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D8366-621F-FDA6-23F4-58D7AED3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DEBAE-EA52-281C-1CDB-913D179A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A703-8057-9FE3-171E-398BA037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8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1F04-2D52-D333-5582-72C03418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05E55-15EE-E424-6452-5AFAC5DB9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42AD6-488A-87C6-2D88-8A243FED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3529-29D0-6E40-19DF-94634283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E68CE-2A27-81D6-954D-9174CD6C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20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7B0F-3DFC-3167-2796-FD3235B60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6A4EF-972E-3BD9-33F4-CF55E01E1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13C57-B4C8-5DC1-506F-CA5886166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CF62C-A4AF-A78B-A695-8E99E563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390DC-57CC-5441-15E8-B6E552A5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D585D-FCFA-B12B-4266-63A9068E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22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CCC1-EEAF-0B63-D348-631D1662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5B8C5-2B24-6128-0E45-3513708C1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F0BDF-AD62-58B6-028B-901DE4811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1DA5B-5A05-4AC1-4D69-5D17AB88C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39E81-7DB1-F2E2-17C3-87C1946C3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C3EAEA-4415-1FD1-78C3-C52CD744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89C238-ABAB-413E-1674-4B5A75F1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872B81-B834-0357-EA78-48961561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33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D662-4856-5CE4-6E42-CA62FA1FD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1F1EB-C38B-7B63-79F0-51548B5E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05141-7C51-F064-499D-2C30E5E0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E1E39-14B9-3989-5A8C-A72A5078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29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4B1179-CF1E-9E70-3F41-CCC6BD50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B05EC-9B1E-1409-2F42-9AF9A924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83D34-DE13-A1D8-37A0-34483112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6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EDB3-3B01-C537-D67A-EE96B2B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95EC-58B9-E7FC-860A-80F761E2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089FC-C703-1587-95F7-7AA0E2454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88533-5E20-D7B2-12DB-490EFED6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C9534-BEC9-0BE0-84C1-F1F53298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B24AB-6576-E3D5-F379-039F4190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10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A8B0-9D8D-77C3-D70C-9CC70D8D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EE7D2-B1DC-F3F8-B28F-8E36E3C21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FC30-0A9E-846C-4D09-174EF9C54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B37CF-B29D-7861-EB2E-371643E3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4EFBA-C2EA-6FCD-A301-BAD56E2A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7C296-9D0E-4796-0095-DA843D62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83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D8CD7-8FEC-FCF1-69CD-A2896AF8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09418-3822-266E-159C-9D75202EA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F676E-9AF9-44C1-0F90-708354EBCA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4A2A8-6005-4B17-92BE-16708DE8D74F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8A9BC-ADC6-DA6A-500C-DFBD80DDE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D92E-9F9C-6A26-15BC-15858DD60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80E30-B697-4773-BEA9-48329C6189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72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0E5B-2A97-4353-86BA-D0A74B66A6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Assignment-1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78D6A-144B-0DB7-77BD-781BB07A6E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Java script</a:t>
            </a:r>
          </a:p>
          <a:p>
            <a:r>
              <a:rPr lang="en-IN" dirty="0"/>
              <a:t>Submitted by-Shyam </a:t>
            </a:r>
            <a:r>
              <a:rPr lang="en-IN"/>
              <a:t>panwar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4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1E5F-572C-970F-9090-61E4D84E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FCD8-BCB1-06E2-8ECF-B2E2551F3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ECC5A-1E34-3043-18B5-3DB8C8CC4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5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713A-8578-13D7-BCB6-30AC46C0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AFA7F3-4E6E-955E-F897-7A8831FEA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260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9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46C1-A6AB-42C9-BA18-91C99E24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DCAC4-5F82-1AD5-49B9-7BD09927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4B1ED-60E1-8E20-74E0-582226F3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8C47-97C9-ED29-FB6A-B82BCE0C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Que.4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1B0C1-4D55-FCC7-47F7-0DA7B375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FF7260-D080-B603-89E0-B7211C7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2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1C625-E2BD-2BE2-0533-B5081F496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6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F129A5-D6DB-20BC-052D-83298BD0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0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BF516-2308-01CB-F286-11762EA49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47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Assignment-1</vt:lpstr>
      <vt:lpstr>    </vt:lpstr>
      <vt:lpstr>PowerPoint Presentation</vt:lpstr>
      <vt:lpstr>PowerPoint Presentation</vt:lpstr>
      <vt:lpstr>Que.4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Assignment-1</dc:title>
  <dc:creator>Shyam pawar</dc:creator>
  <cp:lastModifiedBy>Shyam pawar</cp:lastModifiedBy>
  <cp:revision>1</cp:revision>
  <dcterms:created xsi:type="dcterms:W3CDTF">2024-01-11T07:32:22Z</dcterms:created>
  <dcterms:modified xsi:type="dcterms:W3CDTF">2024-01-11T07:40:20Z</dcterms:modified>
</cp:coreProperties>
</file>